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9" r:id="rId1"/>
  </p:sldMasterIdLst>
  <p:notesMasterIdLst>
    <p:notesMasterId r:id="rId7"/>
  </p:notesMasterIdLst>
  <p:handoutMasterIdLst>
    <p:handoutMasterId r:id="rId8"/>
  </p:handoutMasterIdLst>
  <p:sldIdLst>
    <p:sldId id="317" r:id="rId2"/>
    <p:sldId id="409" r:id="rId3"/>
    <p:sldId id="410" r:id="rId4"/>
    <p:sldId id="405" r:id="rId5"/>
    <p:sldId id="406" r:id="rId6"/>
  </p:sldIdLst>
  <p:sldSz cx="9144000" cy="6858000" type="screen4x3"/>
  <p:notesSz cx="7099300" cy="10234613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ngor-Jensen, Ole" initials="OMJ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BD0"/>
    <a:srgbClr val="000000"/>
    <a:srgbClr val="D2D600"/>
    <a:srgbClr val="FBFB00"/>
    <a:srgbClr val="FFFFFF"/>
    <a:srgbClr val="FFD600"/>
    <a:srgbClr val="92BD11"/>
    <a:srgbClr val="62BEE7"/>
    <a:srgbClr val="CEE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46" autoAdjust="0"/>
    <p:restoredTop sz="96291" autoAdjust="0"/>
  </p:normalViewPr>
  <p:slideViewPr>
    <p:cSldViewPr snapToGrid="0">
      <p:cViewPr>
        <p:scale>
          <a:sx n="86" d="100"/>
          <a:sy n="86" d="100"/>
        </p:scale>
        <p:origin x="-84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08-28T09:13:36.915" idx="4">
    <p:pos x="10" y="10"/>
    <p:text/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871" cy="51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76" tIns="48038" rIns="96076" bIns="480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0738" y="0"/>
            <a:ext cx="3076870" cy="51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76" tIns="48038" rIns="96076" bIns="48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D1506B-5AE1-4548-A197-BD4F9DE2B148}" type="datetime1">
              <a:rPr lang="sv-SE"/>
              <a:pPr/>
              <a:t>2015-03-17</a:t>
            </a:fld>
            <a:endParaRPr lang="sv-SE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720736"/>
            <a:ext cx="3076871" cy="51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76" tIns="48038" rIns="96076" bIns="48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0738" y="9720736"/>
            <a:ext cx="3076870" cy="51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76" tIns="48038" rIns="96076" bIns="48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A69894-7DF0-45EB-8BF7-CDCDBF69C87C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9826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76871" cy="51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76" tIns="48038" rIns="96076" bIns="480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738" y="0"/>
            <a:ext cx="3076870" cy="51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76" tIns="48038" rIns="96076" bIns="48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864487-FCBC-41DD-B2E5-B8F210F25663}" type="datetime1">
              <a:rPr lang="sv-SE"/>
              <a:pPr/>
              <a:t>2015-03-17</a:t>
            </a:fld>
            <a:endParaRPr lang="sv-S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438" y="4861194"/>
            <a:ext cx="5678425" cy="4605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76" tIns="48038" rIns="96076" bIns="48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720736"/>
            <a:ext cx="3076871" cy="51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76" tIns="48038" rIns="96076" bIns="48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738" y="9720736"/>
            <a:ext cx="3076870" cy="51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076" tIns="48038" rIns="96076" bIns="48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6405AB-6765-4E40-AE9D-967FF56FA0EE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38296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C84AF-F973-4B88-A18A-9467CBFF6B7D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B47494-78C2-4484-B948-D2EBEF782FCE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E36AAE-5B5B-42D2-966A-43A72200CCAD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5D27CF-354B-476E-81E8-3BFF4BEBC1E0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9C5C20-89D8-457F-B83C-944704BF253A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40998F-ED02-4902-A156-45093329C27B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88BDE4-2950-4DC3-9363-C8C6BAD29AAE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8943CF-1CC4-47D1-A887-AE7091FABD90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0453DC-A5FF-46F8-9797-5438EC56914D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FA248F-5A5B-457D-B0E2-AD6E07A0B528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v-SE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D630243-43D7-43DB-B015-83195F777BF7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sv-SE">
              <a:solidFill>
                <a:srgbClr val="FFFFFF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sv-SE" smtClean="0">
                <a:solidFill>
                  <a:srgbClr val="FFFFFF"/>
                </a:solidFill>
              </a:rPr>
              <a:t>Skanska Teknikk</a:t>
            </a:r>
            <a:endParaRPr lang="sv-SE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B5A3CE1-A285-47DE-8E19-5C45EDB8922C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sv-SE" smtClean="0"/>
              <a:t>Skanska Teknikk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ransition spd="slow">
    <p:wip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74738" y="696913"/>
            <a:ext cx="7713662" cy="535531"/>
          </a:xfrm>
        </p:spPr>
        <p:txBody>
          <a:bodyPr/>
          <a:lstStyle/>
          <a:p>
            <a:r>
              <a:rPr lang="nb-NO" sz="3200" dirty="0" smtClean="0"/>
              <a:t>Gruppeoppgave:  Rekkehusleiligheter</a:t>
            </a:r>
            <a:br>
              <a:rPr lang="nb-NO" sz="3200" dirty="0" smtClean="0"/>
            </a:br>
            <a:endParaRPr lang="nb-NO" sz="3200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 dirty="0" smtClean="0">
                <a:solidFill>
                  <a:srgbClr val="FFFFFF"/>
                </a:solidFill>
              </a:rPr>
              <a:t>ProgramByggerne</a:t>
            </a:r>
            <a:endParaRPr lang="sv-SE" dirty="0">
              <a:solidFill>
                <a:srgbClr val="FFFFFF"/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5D27CF-354B-476E-81E8-3BFF4BEBC1E0}" type="slidenum">
              <a:rPr lang="sv-SE" smtClean="0">
                <a:solidFill>
                  <a:srgbClr val="FFFFFF"/>
                </a:solidFill>
              </a:rPr>
              <a:pPr>
                <a:defRPr/>
              </a:pPr>
              <a:t>1</a:t>
            </a:fld>
            <a:endParaRPr lang="sv-SE">
              <a:solidFill>
                <a:srgbClr val="FFFFFF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1476375"/>
            <a:ext cx="6886575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67998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1074738" y="696913"/>
            <a:ext cx="7713662" cy="535531"/>
          </a:xfrm>
        </p:spPr>
        <p:txBody>
          <a:bodyPr/>
          <a:lstStyle/>
          <a:p>
            <a:r>
              <a:rPr lang="nb-NO" dirty="0" smtClean="0"/>
              <a:t> Rekkehusleiligheter på 128 kvm i to plan </a:t>
            </a:r>
            <a:endParaRPr lang="nb-NO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739" y="1743075"/>
            <a:ext cx="5296990" cy="481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210757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74738" y="696913"/>
            <a:ext cx="7713662" cy="978729"/>
          </a:xfrm>
        </p:spPr>
        <p:txBody>
          <a:bodyPr/>
          <a:lstStyle/>
          <a:p>
            <a:r>
              <a:rPr lang="nb-NO" dirty="0" smtClean="0"/>
              <a:t>Arealer og volum for bygg med 2 x 128 kvm rekkehusleiligheter</a:t>
            </a:r>
            <a:endParaRPr lang="nb-NO" dirty="0"/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268130"/>
              </p:ext>
            </p:extLst>
          </p:nvPr>
        </p:nvGraphicFramePr>
        <p:xfrm>
          <a:off x="1625581" y="2224355"/>
          <a:ext cx="5160809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069"/>
                <a:gridCol w="1308740"/>
              </a:tblGrid>
              <a:tr h="37084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Verdi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Areal</a:t>
                      </a:r>
                      <a:r>
                        <a:rPr lang="nb-NO" baseline="0" dirty="0" smtClean="0"/>
                        <a:t> per etasje (BRA), 1 </a:t>
                      </a:r>
                      <a:r>
                        <a:rPr lang="nb-NO" baseline="0" dirty="0" err="1" smtClean="0"/>
                        <a:t>etg</a:t>
                      </a:r>
                      <a:r>
                        <a:rPr lang="nb-NO" baseline="0" dirty="0" smtClean="0"/>
                        <a:t>.</a:t>
                      </a:r>
                      <a:endParaRPr lang="nb-NO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64 m²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Areal per</a:t>
                      </a:r>
                      <a:r>
                        <a:rPr lang="nb-NO" baseline="0" dirty="0" smtClean="0"/>
                        <a:t> rekkehusleilighet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128 m²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Areal for bygget (2 leiligheter)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256 m²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Kortfasade areal (vest/øst)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70 m²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Langfasade</a:t>
                      </a:r>
                      <a:r>
                        <a:rPr lang="nb-NO" baseline="0" dirty="0" smtClean="0"/>
                        <a:t> areal (syd/nord) </a:t>
                      </a:r>
                      <a:endParaRPr lang="nb-NO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55 m²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Vindusareal (30 m² mot vest og 20</a:t>
                      </a:r>
                      <a:r>
                        <a:rPr lang="nb-NO" baseline="0" dirty="0" smtClean="0"/>
                        <a:t> </a:t>
                      </a:r>
                      <a:r>
                        <a:rPr lang="nb-NO" dirty="0" smtClean="0"/>
                        <a:t> m²</a:t>
                      </a:r>
                      <a:r>
                        <a:rPr lang="nb-NO" baseline="0" dirty="0" smtClean="0"/>
                        <a:t> mot øst)</a:t>
                      </a:r>
                      <a:r>
                        <a:rPr lang="nb-NO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55 m²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dirty="0" smtClean="0"/>
                        <a:t>Oppvarmet luftvolum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dirty="0" smtClean="0"/>
                        <a:t>~ 600 m³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Skanska Teknikk</a:t>
            </a:r>
            <a:endParaRPr lang="sv-SE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7D018-C30E-495E-A588-C24665BA3F26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409109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mtClean="0"/>
              <a:t>Oppgave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36563" y="1190625"/>
            <a:ext cx="8440737" cy="4419600"/>
          </a:xfrm>
        </p:spPr>
        <p:txBody>
          <a:bodyPr>
            <a:normAutofit/>
          </a:bodyPr>
          <a:lstStyle/>
          <a:p>
            <a:r>
              <a:rPr lang="nb-NO" altLang="nb-NO" sz="2000" dirty="0" smtClean="0"/>
              <a:t>Design rekkehuset til minimum </a:t>
            </a:r>
            <a:r>
              <a:rPr lang="nb-NO" altLang="nb-NO" sz="2000" dirty="0" err="1" smtClean="0"/>
              <a:t>passivhus</a:t>
            </a:r>
            <a:r>
              <a:rPr lang="nb-NO" altLang="nb-NO" sz="2000" dirty="0" smtClean="0"/>
              <a:t> etter NS3031.  Gjerne også videre (NZEB, nullenergi,…) </a:t>
            </a:r>
          </a:p>
          <a:p>
            <a:r>
              <a:rPr lang="nb-NO" altLang="nb-NO" sz="2000" dirty="0" smtClean="0">
                <a:cs typeface="Arial" charset="0"/>
              </a:rPr>
              <a:t>Bygningskonstruksjoner skal beskrives/skisseres med U-verdier og varmekapasitet</a:t>
            </a:r>
          </a:p>
          <a:p>
            <a:r>
              <a:rPr lang="nb-NO" altLang="nb-NO" sz="2000" dirty="0" smtClean="0">
                <a:cs typeface="Arial" charset="0"/>
              </a:rPr>
              <a:t>Energiforsyningsløsning for både termisk og eventuelt elektrisk behov skal beskrives.  </a:t>
            </a:r>
          </a:p>
          <a:p>
            <a:r>
              <a:rPr lang="nb-NO" altLang="nb-NO" sz="2000" dirty="0" smtClean="0">
                <a:cs typeface="Arial" charset="0"/>
              </a:rPr>
              <a:t>Inndata skal dokumenteres i tabell gitt på neste slide, med røff beskrivelse av løsninger. </a:t>
            </a:r>
          </a:p>
          <a:p>
            <a:r>
              <a:rPr lang="nb-NO" altLang="nb-NO" sz="2000" dirty="0" smtClean="0">
                <a:cs typeface="Arial" charset="0"/>
              </a:rPr>
              <a:t>Resultater fra energiberegninger skal dokumenteres med varmtapsbudsjett, netto </a:t>
            </a:r>
            <a:r>
              <a:rPr lang="nb-NO" altLang="nb-NO" sz="2000" dirty="0" smtClean="0">
                <a:cs typeface="Arial" charset="0"/>
              </a:rPr>
              <a:t>energibudsjett og </a:t>
            </a:r>
            <a:r>
              <a:rPr lang="nb-NO" altLang="nb-NO" sz="2000" dirty="0" smtClean="0">
                <a:cs typeface="Arial" charset="0"/>
              </a:rPr>
              <a:t>levert </a:t>
            </a:r>
            <a:r>
              <a:rPr lang="nb-NO" altLang="nb-NO" sz="2000" dirty="0" smtClean="0">
                <a:cs typeface="Arial" charset="0"/>
              </a:rPr>
              <a:t>energi</a:t>
            </a:r>
            <a:endParaRPr lang="nb-NO" altLang="nb-NO" sz="2000" dirty="0" smtClean="0">
              <a:cs typeface="Arial" charset="0"/>
            </a:endParaRPr>
          </a:p>
          <a:p>
            <a:r>
              <a:rPr lang="nb-NO" altLang="nb-NO" sz="2000" dirty="0" smtClean="0">
                <a:cs typeface="Arial" charset="0"/>
              </a:rPr>
              <a:t>Bygget skal evalueres mot TEK10, EMS og NS3700. 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DD0789A8-6BCB-4B84-904F-412A344D639A}" type="slidenum">
              <a:rPr lang="en-US" altLang="nb-NO" sz="1000" smtClean="0"/>
              <a:pPr/>
              <a:t>4</a:t>
            </a:fld>
            <a:endParaRPr lang="en-US" altLang="nb-NO" sz="140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86711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altLang="nb-NO" smtClean="0"/>
              <a:t>Dokumentasjon av inndata</a:t>
            </a:r>
          </a:p>
        </p:txBody>
      </p:sp>
      <p:sp>
        <p:nvSpPr>
          <p:cNvPr id="10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6D75DD81-399C-4B67-8019-E76A6151E212}" type="slidenum">
              <a:rPr lang="en-US" altLang="nb-NO" sz="1000" smtClean="0"/>
              <a:pPr/>
              <a:t>5</a:t>
            </a:fld>
            <a:endParaRPr lang="en-US" altLang="nb-NO" sz="1400" smtClean="0">
              <a:latin typeface="Times New Roman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429160"/>
              </p:ext>
            </p:extLst>
          </p:nvPr>
        </p:nvGraphicFramePr>
        <p:xfrm>
          <a:off x="477838" y="1582738"/>
          <a:ext cx="8666162" cy="470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1" name="Dokument" r:id="rId3" imgW="10331832" imgH="5599771" progId="Word.Document.12">
                  <p:embed/>
                </p:oleObj>
              </mc:Choice>
              <mc:Fallback>
                <p:oleObj name="Dokument" r:id="rId3" imgW="10331832" imgH="5599771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8" y="1582738"/>
                        <a:ext cx="8666162" cy="470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90741649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lstøtende">
  <a:themeElements>
    <a:clrScheme name="Tilstøtende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ilstøtend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Skanska white green</Template>
  <TotalTime>19393</TotalTime>
  <Words>165</Words>
  <Application>Microsoft Office PowerPoint</Application>
  <PresentationFormat>Skjermfremvisning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7" baseType="lpstr">
      <vt:lpstr>Tilstøtende</vt:lpstr>
      <vt:lpstr>Dokument</vt:lpstr>
      <vt:lpstr>Gruppeoppgave:  Rekkehusleiligheter </vt:lpstr>
      <vt:lpstr> Rekkehusleiligheter på 128 kvm i to plan </vt:lpstr>
      <vt:lpstr>Arealer og volum for bygg med 2 x 128 kvm rekkehusleiligheter</vt:lpstr>
      <vt:lpstr>Oppgave</vt:lpstr>
      <vt:lpstr>Dokumentasjon av inndata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Lisø, Kim Robert</dc:creator>
  <cp:lastModifiedBy>Dokka, Tor Helge</cp:lastModifiedBy>
  <cp:revision>475</cp:revision>
  <cp:lastPrinted>2014-05-23T06:13:36Z</cp:lastPrinted>
  <dcterms:created xsi:type="dcterms:W3CDTF">2012-03-27T06:48:31Z</dcterms:created>
  <dcterms:modified xsi:type="dcterms:W3CDTF">2015-03-17T20:28:31Z</dcterms:modified>
</cp:coreProperties>
</file>